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9" r:id="rId4"/>
    <p:sldId id="257" r:id="rId5"/>
    <p:sldId id="262" r:id="rId6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18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556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04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62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914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052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66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61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781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13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14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F313-5CB5-412D-ADD5-61035AD40D12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47C40-5D6E-4F32-92A8-070060ABE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45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306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5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235" y="0"/>
            <a:ext cx="91455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346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969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721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Laurette Morris</dc:creator>
  <cp:lastModifiedBy>Laurette Morris</cp:lastModifiedBy>
  <cp:revision>3</cp:revision>
  <cp:lastPrinted>2020-02-07T11:11:01Z</cp:lastPrinted>
  <dcterms:created xsi:type="dcterms:W3CDTF">2020-02-07T11:05:10Z</dcterms:created>
  <dcterms:modified xsi:type="dcterms:W3CDTF">2020-02-07T11:12:40Z</dcterms:modified>
</cp:coreProperties>
</file>

<file path=docProps/thumbnail.jpeg>
</file>